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7" r:id="rId4"/>
    <p:sldId id="268" r:id="rId5"/>
    <p:sldId id="269" r:id="rId6"/>
    <p:sldId id="270" r:id="rId7"/>
    <p:sldId id="260" r:id="rId8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80"/>
  </p:normalViewPr>
  <p:slideViewPr>
    <p:cSldViewPr snapToGrid="0" snapToObjects="1">
      <p:cViewPr varScale="1">
        <p:scale>
          <a:sx n="88" d="100"/>
          <a:sy n="88" d="100"/>
        </p:scale>
        <p:origin x="84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28708-9C9B-4256-9124-5B7B88550028}" type="datetimeFigureOut">
              <a:rPr lang="es-MX" smtClean="0"/>
              <a:t>21/09/20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98675-7BE9-4CE5-931E-5E6B2981CB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4209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2208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0212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5191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51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174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0183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039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100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74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131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44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6036A-73F1-3646-87F7-72557B97404D}" type="datetimeFigureOut">
              <a:rPr lang="es-ES_tradnl" smtClean="0"/>
              <a:t>21/9/20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798AE-D79F-054A-9AD5-47E3CD6BFF2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7984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01923"/>
            <a:ext cx="9144000" cy="1655762"/>
          </a:xfrm>
        </p:spPr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5305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081"/>
          </a:xfrm>
        </p:spPr>
        <p:txBody>
          <a:bodyPr/>
          <a:lstStyle/>
          <a:p>
            <a:r>
              <a:rPr lang="es-ES_tradn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FBA15C2-56ED-4574-9ACD-95FE0DD3F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8923"/>
            <a:ext cx="10515600" cy="3778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6158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16FB8-60F6-C84D-9A68-3F852FAD3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500CA1-FCAB-664D-BC41-678CAE717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782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77A48E-C4D5-0D49-8EAC-ABAA2D4A1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774901-BB07-934A-9918-DFEF5A062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8A1D8E-06C7-F644-8B49-1C547C54A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14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403C9-FBCB-2549-A58A-3284D66E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644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EA0F0-F9A2-4B4F-8410-71E96AB93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FADE10-2A76-D143-A244-9F8CECFBE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1D0719-8118-924B-B671-ED6F6B2D18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8BA0094-4E7E-0346-B51A-245223087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B12739B-FCEF-5E45-872D-5A6CDBCAE3B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316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7B984DA-C296-4A13-BA46-F094D74CC646}"/>
              </a:ext>
            </a:extLst>
          </p:cNvPr>
          <p:cNvSpPr txBox="1"/>
          <p:nvPr/>
        </p:nvSpPr>
        <p:spPr>
          <a:xfrm>
            <a:off x="2600632" y="3018503"/>
            <a:ext cx="6990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dirty="0"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7415464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6296</TotalTime>
  <Words>4</Words>
  <Application>Microsoft Macintosh PowerPoint</Application>
  <PresentationFormat>Panorámica</PresentationFormat>
  <Paragraphs>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Título</vt:lpstr>
      <vt:lpstr>Título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Cristina Cuéllar</cp:lastModifiedBy>
  <cp:revision>21</cp:revision>
  <dcterms:created xsi:type="dcterms:W3CDTF">2019-06-24T17:34:53Z</dcterms:created>
  <dcterms:modified xsi:type="dcterms:W3CDTF">2020-09-21T16:50:44Z</dcterms:modified>
</cp:coreProperties>
</file>